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3" r:id="rId2"/>
    <p:sldId id="285" r:id="rId3"/>
    <p:sldId id="286" r:id="rId4"/>
    <p:sldId id="270" r:id="rId5"/>
    <p:sldId id="273" r:id="rId6"/>
    <p:sldId id="27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E958D50-C926-4C04-AB00-63E364A8FED8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719A8B1-2DEB-4149-B27D-401608BAF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196751"/>
            <a:ext cx="7056784" cy="4896545"/>
          </a:xfrm>
        </p:spPr>
        <p:txBody>
          <a:bodyPr/>
          <a:lstStyle/>
          <a:p>
            <a:pPr marL="0" indent="0" algn="just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dirty="0" smtClean="0"/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общеобразовательная программа – образовательная программа дошкольного образования (далее – Программа)  Муниципального бюджетного дошкольного образовательного учреждения «Детский сад № 58 присмотра и оздоровления» Московского района г. Казани для детей 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ранними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проявлениями туберкулезной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интоксикации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разработана в соответствии с ФГОС ДО и ФОП ДО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направлена на разностороннее развитие детей с 1,5 до 7 лет с учётом их возрастных и индивидуальных особенностей.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4581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5"/>
            <a:ext cx="7125113" cy="232996"/>
          </a:xfrm>
        </p:spPr>
        <p:txBody>
          <a:bodyPr/>
          <a:lstStyle/>
          <a:p>
            <a:pPr lvl="0" defTabSz="914400" fontAlgn="base"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332656"/>
            <a:ext cx="7704856" cy="5976664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Обязательная часть Программы разработана на основе ФОП ДО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ru-RU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publication.pravo.gov.ru/Document/View/0001202212280044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обязательной части и части, формируемой участниками образовательных отношений.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 части являются взаимодополняющими и необходимыми с точки зрения реализации требований ФГОС ДО.</a:t>
            </a:r>
          </a:p>
          <a:p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 соответствует ФОП ДО и обеспечивает: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 развитие ребенка дошкольного возраста как гражданина Российской Федерации, формирование основ его гражданской и культурной идентичности на доступном его возрасту содержании доступными средствами;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ядра содержания дошкольного образования (далее – ДО), ориентированного на приобщение детей к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lv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рождения до поступления в начальную школу, обеспечивающего ребенку и его родителям (законным представителям), равные, качественные условия ДО, вне зависимости от места и региона проживания.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031531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5"/>
            <a:ext cx="7125113" cy="377012"/>
          </a:xfrm>
        </p:spPr>
        <p:txBody>
          <a:bodyPr/>
          <a:lstStyle/>
          <a:p>
            <a:pPr lvl="0" defTabSz="914400" fontAlgn="base">
              <a:spcAft>
                <a:spcPct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7" y="620688"/>
            <a:ext cx="6408713" cy="5238111"/>
          </a:xfrm>
        </p:spPr>
        <p:txBody>
          <a:bodyPr>
            <a:normAutofit/>
          </a:bodyPr>
          <a:lstStyle/>
          <a:p>
            <a:pPr marL="0" indent="0" defTabSz="9144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части,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формируемой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участниками образовательных отношений, представлены выбранные участниками образовательных отношений программы, направленные на развитие детей в образовательных областях, видах деятельности и культурных практиках (парциальные образовательные программы), отобранные с учетом приоритетных направлений, климатических особенностей, а также для обеспечения коррекции нарушений развития и ориентированные на потребность детей и их родителей. Объем обязательной части Программы составляет не менее 60% от ее общего объема; части, формируемой участниками образовательных отношений - не более 40%</a:t>
            </a:r>
          </a:p>
          <a:p>
            <a:pPr marL="0" lvl="0" indent="0" defTabSz="914400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53095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764704"/>
            <a:ext cx="7416824" cy="5544615"/>
          </a:xfrm>
        </p:spPr>
        <p:txBody>
          <a:bodyPr>
            <a:normAutofit fontScale="92500" lnSpcReduction="10000"/>
          </a:bodyPr>
          <a:lstStyle/>
          <a:p>
            <a:pPr marL="274320" lvl="0" indent="-274320" defTabSz="914400"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Образовательный процесс осуществляется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направлениями развития ребёнка , представленными в пяти образовательных областях: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Социально-коммуникативное развитие,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познавательное развитие,  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речевое развитие, 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художественно-эстетическое развитие,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физическое развитие.</a:t>
            </a:r>
          </a:p>
          <a:p>
            <a:pPr marL="0" lvl="0" indent="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образовательного учреждения обеспечивает развитие личности детей в различных видах общения  и деятельности с учётом их возрастных, индивидуальных , психологических и физиологических особенностей.</a:t>
            </a:r>
          </a:p>
          <a:p>
            <a:pPr marL="0" lvl="0" indent="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направлена на создание условий развития ребёнка,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деятельности.</a:t>
            </a:r>
          </a:p>
          <a:p>
            <a:pPr marL="0" lvl="0" indent="45720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создание развивающей образовательной среды , которая представляет собой систему условий социализации и индивидуализации детей.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32797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260647"/>
            <a:ext cx="7125113" cy="1152129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Взаимодействие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8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детского сада с семьей</a:t>
            </a:r>
            <a:endParaRPr lang="ru-RU" sz="1800" b="1" dirty="0">
              <a:solidFill>
                <a:srgbClr val="00206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Программе отражены особенности взаимодействия педагогического коллектива с семьями воспитанников. Цель взаимодействия педагогического коллектива ДОУ с семьёй заключается в обеспечении разносторонней поддержки воспитательного потенциала семьи, помощи родителям в осознании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дошкольного периода детства как базиса для всей последующей жизни человека.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(законными представителями) по вопросам образования ребёнка происходит через непосредственное вовлечение их в образовательную деятельность, посредством создания образовательных проектов совместно с семьёй на основе выявления потребностей и поддержки образовательных инициатив семьи.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6444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88641"/>
            <a:ext cx="7125113" cy="115212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Формы работы по взаимодействию с родителями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1700808"/>
            <a:ext cx="6696744" cy="44644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Анкетирование, тестирование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-Родительские собрания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-Управление ДОУ через родительские комитеты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-Консультирование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-Тренинги, семинары –практикумы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-Родительские уголки, информационные стенды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-Дни открытых дверей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-Совместные мероприятия с участием воспитанников, педагогов и родителей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-Участие в создании развивающей среды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-Участие в педагогическом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роцессе (открытые просмотры, привлечение к подготовке праздников, утренников)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536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Весна</Template>
  <TotalTime>495</TotalTime>
  <Words>569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Spring</vt:lpstr>
      <vt:lpstr>Слайд 1</vt:lpstr>
      <vt:lpstr> </vt:lpstr>
      <vt:lpstr> </vt:lpstr>
      <vt:lpstr>Слайд 4</vt:lpstr>
      <vt:lpstr>Взаимодействие детского сада с семьей</vt:lpstr>
      <vt:lpstr>Формы работы по взаимодействию с родителями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5742</dc:creator>
  <cp:lastModifiedBy>Кирилл</cp:lastModifiedBy>
  <cp:revision>83</cp:revision>
  <dcterms:created xsi:type="dcterms:W3CDTF">2014-09-23T15:29:03Z</dcterms:created>
  <dcterms:modified xsi:type="dcterms:W3CDTF">2023-11-21T18:12:56Z</dcterms:modified>
</cp:coreProperties>
</file>